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000000"/>
              </a:solidFill>
            </a:ln>
          </a:left>
          <a:right>
            <a:ln w="12700" cmpd="sng">
              <a:solidFill>
                <a:srgbClr val="000000"/>
              </a:solidFill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 w="12700" cmpd="sng">
              <a:solidFill>
                <a:srgbClr val="000000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-92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tableStyles" Target="tableStyle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bg>
      <p:bgRef idx="1002">
        <a:schemeClr val="bg2"/>
      </p:bgRef>
    </p:bg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Rectangle 8"/>
          <p:cNvSpPr/>
          <p:nvPr/>
        </p:nvSpPr>
        <p:spPr bwMode="ltGray">
          <a:xfrm>
            <a:off x="0" y="0"/>
            <a:ext cx="9143999" cy="5135430"/>
          </a:xfrm>
          <a:prstGeom prst="rect"/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584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anchor="t" bIns="0" lIns="91440" rIns="45720" rtlCol="0" tIns="0" vert="horz">
            <a:normAutofit/>
            <a:scene3d>
              <a:camera prst="orthographicFront"/>
              <a:lightRig dir="t" rig="threeP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b="1" sz="47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5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anchor="b" bIns="0" lIns="118872" rIns="45720" tIns="0"/>
          <a:lstStyle>
            <a:lvl1pPr algn="l" indent="0" marL="0">
              <a:buNone/>
              <a:defRPr sz="2000">
                <a:solidFill>
                  <a:srgbClr val="FFFFFF"/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  <p:sp>
        <p:nvSpPr>
          <p:cNvPr id="1048589" name="Rectangle 9"/>
          <p:cNvSpPr/>
          <p:nvPr/>
        </p:nvSpPr>
        <p:spPr bwMode="invGray">
          <a:xfrm>
            <a:off x="0" y="5128334"/>
            <a:ext cx="9144000" cy="45720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algn="tl" blurRad="31750" dir="5400000" dist="10160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bg>
      <p:bgRef idx="1002">
        <a:schemeClr val="bg2"/>
      </p:bgRef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8"/>
          <p:cNvSpPr/>
          <p:nvPr/>
        </p:nvSpPr>
        <p:spPr bwMode="ltGray">
          <a:xfrm>
            <a:off x="0" y="1"/>
            <a:ext cx="9144000" cy="2602520"/>
          </a:xfrm>
          <a:prstGeom prst="rect"/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40" name="Rectangle 11"/>
          <p:cNvSpPr/>
          <p:nvPr/>
        </p:nvSpPr>
        <p:spPr bwMode="invGray">
          <a:xfrm>
            <a:off x="0" y="2602520"/>
            <a:ext cx="9144000" cy="45720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algn="tl" blurRad="31750" dir="5400000" dist="10160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anchor="b" bIns="0" lIns="91440" rIns="91440" rtlCol="0" tIns="0" vert="horz">
            <a:normAutofit/>
            <a:scene3d>
              <a:camera prst="orthographicFront"/>
              <a:lightRig dir="t" rig="threeP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baseline="0" b="1" cap="none" sz="47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2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anchor="t" bIns="0" lIns="146304" rIns="45720" tIns="0"/>
          <a:lstStyle>
            <a:lvl1pPr indent="0" marL="0">
              <a:buNone/>
              <a:defRPr sz="2000">
                <a:solidFill>
                  <a:srgbClr val="FFFFFF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05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anchor="ctr" lIns="146304"/>
          <a:lstStyle>
            <a:lvl1pPr indent="0" marL="0">
              <a:buNone/>
              <a:defRPr baseline="0" b="1" cap="all" sz="23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1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anchor="ctr" lIns="146304"/>
          <a:lstStyle>
            <a:lvl1pPr indent="0" marL="0">
              <a:buNone/>
              <a:defRPr baseline="0" b="1" cap="all" sz="23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1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1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1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Blank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2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anchor="b" bIns="0" lIns="73152" rIns="45720" rtlCol="0" vert="horz">
            <a:normAutofit/>
            <a:sp3d prstMaterial="matte"/>
          </a:bodyPr>
          <a:lstStyle>
            <a:lvl1pPr algn="l">
              <a:defRPr b="0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2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  <p:sp>
        <p:nvSpPr>
          <p:cNvPr id="1048657" name="Rectangle 11"/>
          <p:cNvSpPr/>
          <p:nvPr/>
        </p:nvSpPr>
        <p:spPr bwMode="invGray">
          <a:xfrm>
            <a:off x="2855737" y="0"/>
            <a:ext cx="45720" cy="1453896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58" name="Rectangle 8"/>
          <p:cNvSpPr/>
          <p:nvPr/>
        </p:nvSpPr>
        <p:spPr bwMode="invGray">
          <a:xfrm>
            <a:off x="2855737" y="0"/>
            <a:ext cx="45720" cy="1453896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bg>
      <p:bgRef idx="1001">
        <a:schemeClr val="bg2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anchor="b" bIns="0" lIns="73152">
            <a:sp3d prstMaterial="matte"/>
          </a:bodyPr>
          <a:lstStyle>
            <a:lvl1pPr algn="l">
              <a:defRPr b="0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2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35" name="Rectangle 10"/>
          <p:cNvSpPr/>
          <p:nvPr/>
        </p:nvSpPr>
        <p:spPr>
          <a:xfrm>
            <a:off x="2855737" y="0"/>
            <a:ext cx="45720" cy="6858000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36" name="Rectangle 8"/>
          <p:cNvSpPr/>
          <p:nvPr/>
        </p:nvSpPr>
        <p:spPr bwMode="invGray">
          <a:xfrm>
            <a:off x="2855737" y="0"/>
            <a:ext cx="45720" cy="6858000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3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63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Rectangle 8"/>
          <p:cNvSpPr/>
          <p:nvPr/>
        </p:nvSpPr>
        <p:spPr bwMode="invGray">
          <a:xfrm>
            <a:off x="6598920" y="0"/>
            <a:ext cx="45720" cy="6858000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algn="tl" blurRad="31750" dir="10800000" dist="10160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22" name="Rectangle 7"/>
          <p:cNvSpPr/>
          <p:nvPr/>
        </p:nvSpPr>
        <p:spPr bwMode="ltGray">
          <a:xfrm>
            <a:off x="6647687" y="0"/>
            <a:ext cx="2514601" cy="6858000"/>
          </a:xfrm>
          <a:prstGeom prst="rect"/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23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p>
            <a:endParaRPr altLang="en-US" lang="zh-CN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9"/>
          <p:cNvSpPr/>
          <p:nvPr/>
        </p:nvSpPr>
        <p:spPr bwMode="invGray">
          <a:xfrm>
            <a:off x="0" y="1435895"/>
            <a:ext cx="9144000" cy="45720"/>
          </a:xfrm>
          <a:prstGeom prst="rect"/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algn="tl" blurRad="31750" dir="5400000" dist="10160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577" name="Rectangle 6"/>
          <p:cNvSpPr/>
          <p:nvPr/>
        </p:nvSpPr>
        <p:spPr bwMode="ltGray">
          <a:xfrm>
            <a:off x="0" y="0"/>
            <a:ext cx="9143999" cy="1433733"/>
          </a:xfrm>
          <a:prstGeom prst="rect"/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/>
        </p:spPr>
        <p:txBody>
          <a:bodyPr anchor="ctr" lIns="91440" rIns="45720" rtlCol="0" vert="horz">
            <a:normAutofit/>
            <a:scene3d>
              <a:camera prst="orthographicFront"/>
              <a:lightRig dir="t" rig="threePt">
                <a:rot lat="0" lon="0" rev="4800000"/>
              </a:lightRig>
            </a:scene3d>
            <a:sp3d prstMaterial="matte">
              <a:bevelT w="50800" h="10160"/>
            </a:sp3d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/>
        </p:spPr>
        <p:txBody>
          <a:bodyPr lIns="54864" rtlCol="0" tIns="91440"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/>
        </p:spPr>
        <p:txBody>
          <a:bodyPr anchor="b" bIns="0" lIns="109728" rIns="45720" rtlCol="0" vert="horz"/>
          <a:lstStyle>
            <a:lvl1pPr algn="l" eaLnBrk="1" hangingPunct="1" latinLnBrk="0">
              <a:defRPr sz="1200" kumimoji="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2021/10/28</a:t>
            </a:fld>
            <a:endParaRPr altLang="en-US" lang="zh-CN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/>
        </p:spPr>
        <p:txBody>
          <a:bodyPr anchor="b" bIns="0" lIns="45720" rIns="45720" rtlCol="0" vert="horz"/>
          <a:lstStyle>
            <a:lvl1pPr algn="l" eaLnBrk="1" hangingPunct="1" latinLnBrk="0">
              <a:defRPr sz="1200" kumimoji="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/>
        </p:spPr>
        <p:txBody>
          <a:bodyPr anchor="b" bIns="0" rtlCol="0" vert="horz"/>
          <a:lstStyle>
            <a:lvl1pPr algn="r" eaLnBrk="1" hangingPunct="1" latinLnBrk="0">
              <a:defRPr sz="1200" kumimoji="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="1" sz="4500" kern="1200" kumimoji="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algn="l" eaLnBrk="1" hangingPunct="1" indent="-320040" latinLnBrk="0" marL="438912" rtl="0">
        <a:spcBef>
          <a:spcPts val="0"/>
        </a:spcBef>
        <a:buClr>
          <a:schemeClr val="accent1"/>
        </a:buClr>
        <a:buSzPct val="80000"/>
        <a:buFont typeface="Wingdings 2"/>
        <a:buChar char="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74320" latinLnBrk="0" marL="731520" rtl="0">
        <a:spcBef>
          <a:spcPct val="20000"/>
        </a:spcBef>
        <a:buClr>
          <a:schemeClr val="accent2"/>
        </a:buClr>
        <a:buSzPct val="90000"/>
        <a:buFont typeface="Wingdings"/>
        <a:buChar char="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996696" rtl="0">
        <a:spcBef>
          <a:spcPct val="20000"/>
        </a:spcBef>
        <a:buClr>
          <a:schemeClr val="accent3"/>
        </a:buClr>
        <a:buFont typeface="Arial"/>
        <a:buChar char="▪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82880" latinLnBrk="0" marL="1216152" rtl="0">
        <a:spcBef>
          <a:spcPct val="20000"/>
        </a:spcBef>
        <a:buClr>
          <a:schemeClr val="accent4"/>
        </a:buClr>
        <a:buFont typeface="Arial"/>
        <a:buChar char="▪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426464" rtl="0">
        <a:spcBef>
          <a:spcPct val="20000"/>
        </a:spcBef>
        <a:buClr>
          <a:schemeClr val="accent5"/>
        </a:buClr>
        <a:buFont typeface="Wingdings 3"/>
        <a:buChar char=""/>
        <a:defRPr sz="2000" kern="1200" kumimoji="0" lang="en-US" smtClean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627632" rtl="0">
        <a:spcBef>
          <a:spcPct val="20000"/>
        </a:spcBef>
        <a:buClr>
          <a:schemeClr val="accent6"/>
        </a:buClr>
        <a:buSzPct val="100000"/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828800" rtl="0">
        <a:spcBef>
          <a:spcPct val="20000"/>
        </a:spcBef>
        <a:buClr>
          <a:schemeClr val="accent1"/>
        </a:buClr>
        <a:buSzPct val="100000"/>
        <a:buFont typeface="Wingdings 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029968" rtl="0">
        <a:spcBef>
          <a:spcPct val="20000"/>
        </a:spcBef>
        <a:buClr>
          <a:schemeClr val="accent2"/>
        </a:buClr>
        <a:buFont typeface="Wingdings 2" pitchFamily="18" charset="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231136" rtl="0">
        <a:spcBef>
          <a:spcPct val="20000"/>
        </a:spcBef>
        <a:buClr>
          <a:schemeClr val="accent3"/>
        </a:buClr>
        <a:buFont typeface="Wingdings 2" pitchFamily="18" charset="2"/>
        <a:buChar char=""/>
        <a:defRPr baseline="0" sz="18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dirty="0" lang="en-US">
                <a:latin typeface="Times New Roman" pitchFamily="18" charset="0"/>
                <a:cs typeface="Times New Roman" pitchFamily="18" charset="0"/>
              </a:rPr>
              <a:t>BUSINESS ACTION </a:t>
            </a:r>
            <a:r>
              <a:rPr altLang="zh-CN" dirty="0" lang="en-US" smtClean="0">
                <a:latin typeface="Times New Roman" pitchFamily="18" charset="0"/>
                <a:cs typeface="Times New Roman" pitchFamily="18" charset="0"/>
              </a:rPr>
              <a:t>PLAN</a:t>
            </a:r>
            <a:endParaRPr altLang="zh-CN" dirty="0"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dirty="0" lang="en-US">
                <a:latin typeface="Times New Roman" pitchFamily="18" charset="0"/>
                <a:cs typeface="Times New Roman" pitchFamily="18" charset="0"/>
              </a:rPr>
              <a:t>Employee Dressing Code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04858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Action Plan</a:t>
            </a:r>
          </a:p>
        </p:txBody>
      </p:sp>
      <p:sp>
        <p:nvSpPr>
          <p:cNvPr id="1048598" name="Content Placeholder 1048588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1 (a). Action plan (how)- notification to staff of development of action plan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B. Timing (completion date)-April 2021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C. Person responsible- IT manager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2 (a). Action plan(how)-Staff information day with uniform supplier and managers in attendance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B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 Timing-May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2021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C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 Person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responsible-Sales manager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04858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Action Plan</a:t>
            </a:r>
          </a:p>
        </p:txBody>
      </p:sp>
      <p:sp>
        <p:nvSpPr>
          <p:cNvPr id="1048600" name="Content Placeholder 1048586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3 (a).Action plan (how)- meet with top 20% customers and identify ways to improve customer satisfaction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B. Timing-June 2021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C. Person responsible- Sales Persons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4 (a). Review competitors and target weaknesses</a:t>
            </a:r>
            <a:r>
              <a:rPr dirty="0" sz="2700" lang="en-US">
                <a:latin typeface="Times New Roman" pitchFamily="18" charset="0"/>
                <a:cs typeface="Times New Roman" pitchFamily="18" charset="0"/>
              </a:rPr>
              <a:t> in their offer</a:t>
            </a:r>
            <a:endParaRPr dirty="0" lang="en-US">
              <a:latin typeface="Times New Roman" pitchFamily="18" charset="0"/>
              <a:cs typeface="Times New Roman" pitchFamily="18" charset="0"/>
            </a:endParaRP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B. January 2021 ongoing</a:t>
            </a:r>
          </a:p>
          <a:p>
            <a:pPr indent="0" marL="0"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C. Sales manager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048650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>
                <a:latin typeface="Times New Roman" pitchFamily="18" charset="0"/>
                <a:cs typeface="Times New Roman" pitchFamily="18" charset="0"/>
              </a:rPr>
              <a:t>Action Plan</a:t>
            </a:r>
          </a:p>
        </p:txBody>
      </p:sp>
      <p:sp>
        <p:nvSpPr>
          <p:cNvPr id="1048602" name="Content Placeholder 1048651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20000"/>
          </a:bodyPr>
          <a:p>
            <a:pPr indent="0" marL="0">
              <a:lnSpc>
                <a:spcPct val="200000"/>
              </a:lnSpc>
              <a:buNone/>
            </a:pPr>
            <a:r>
              <a:rPr dirty="0" lang="en-US"/>
              <a:t>5 (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a). Training of staff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B. March 2021 ongoing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C. Sales manager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6 (a). Employee fitting dates and locations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B. TBD</a:t>
            </a:r>
          </a:p>
          <a:p>
            <a:pPr indent="0" marL="0">
              <a:lnSpc>
                <a:spcPct val="200000"/>
              </a:lnSpc>
              <a:buNone/>
            </a:pPr>
            <a:r>
              <a:rPr dirty="0" lang="en-US">
                <a:latin typeface="Times New Roman" pitchFamily="18" charset="0"/>
                <a:cs typeface="Times New Roman" pitchFamily="18" charset="0"/>
              </a:rPr>
              <a:t>C</a:t>
            </a:r>
            <a:r>
              <a:rPr dirty="0" lang="en-US" smtClean="0">
                <a:latin typeface="Times New Roman" pitchFamily="18" charset="0"/>
                <a:cs typeface="Times New Roman" pitchFamily="18" charset="0"/>
              </a:rPr>
              <a:t>. Team </a:t>
            </a:r>
            <a:r>
              <a:rPr dirty="0" lang="en-US">
                <a:latin typeface="Times New Roman" pitchFamily="18" charset="0"/>
                <a:cs typeface="Times New Roman" pitchFamily="18" charset="0"/>
              </a:rPr>
              <a:t>leaders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lastClr="000000" val="windowText"/>
      </a:dk1>
      <a:lt1>
        <a:sysClr lastClr="FFFFFF" val="window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r="5400000" dist="25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r="5400000" dist="254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r="5400000" dist="254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dir="t" rig="threeP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algn="tl" flip="none" sx="38000" sy="38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BUSINESS ACTION PLAN</dc:title>
  <dc:creator>CPH1923</dc:creator>
  <cp:lastModifiedBy>Windows User</cp:lastModifiedBy>
  <dcterms:created xsi:type="dcterms:W3CDTF">2015-05-11T03:30:45Z</dcterms:created>
  <dcterms:modified xsi:type="dcterms:W3CDTF">2021-10-28T13:42:39Z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69dc4dd5ad2b493a9540f05868ecfdb5</vt:lpwstr>
  </property>
</Properties>
</file>